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5400" cx="324040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  <p:ext uri="GoogleSlidesCustomDataVersion2">
      <go:slidesCustomData xmlns:go="http://customooxmlschemas.google.com/" r:id="rId7" roundtripDataSignature="AMtx7mgomBdAuKg2m/7Dxe1stxHZXmIg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8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860608" y="24483060"/>
            <a:ext cx="22682835" cy="11041380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lvl="0" algn="ctr">
              <a:lnSpc>
                <a:spcPct val="100000"/>
              </a:lnSpc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945242" y="9756224"/>
            <a:ext cx="28513567" cy="29163645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706087" y="16517071"/>
            <a:ext cx="36864608" cy="7290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6145768" y="9496193"/>
            <a:ext cx="36864608" cy="21332666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00"/>
              <a:buFont typeface="Calibri"/>
              <a:buNone/>
              <a:defRPr b="1" sz="189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559696" y="18312295"/>
            <a:ext cx="27543443" cy="9451178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620202" y="10081263"/>
            <a:ext cx="14311789" cy="28513567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1066800" lvl="0" marL="45720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indent="-946150" lvl="1" marL="9144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indent="-831850" lvl="2" marL="1371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indent="-76835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indent="-76835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indent="-768350" lvl="5" marL="2743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indent="-768350" lvl="6" marL="3200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indent="-768350" lvl="7" marL="3657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indent="-768350" lvl="8" marL="4114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72059" y="10081263"/>
            <a:ext cx="14311789" cy="28513567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1066800" lvl="0" marL="45720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indent="-946150" lvl="1" marL="9144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indent="-831850" lvl="2" marL="1371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indent="-76835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indent="-76835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indent="-768350" lvl="5" marL="2743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indent="-768350" lvl="6" marL="3200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indent="-768350" lvl="7" marL="3657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indent="-768350" lvl="8" marL="4114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620203" y="9671212"/>
            <a:ext cx="14317416" cy="4030501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b="1" sz="11300"/>
            </a:lvl1pPr>
            <a:lvl2pPr indent="-228600" lvl="1" marL="914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b="1" sz="9500"/>
            </a:lvl2pPr>
            <a:lvl3pPr indent="-2286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b="1" sz="8500"/>
            </a:lvl3pPr>
            <a:lvl4pPr indent="-228600" lvl="3" marL="18288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4pPr>
            <a:lvl5pPr indent="-228600" lvl="4" marL="22860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5pPr>
            <a:lvl6pPr indent="-228600" lvl="5" marL="2743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6pPr>
            <a:lvl7pPr indent="-228600" lvl="6" marL="32004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7pPr>
            <a:lvl8pPr indent="-228600" lvl="7" marL="3657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8pPr>
            <a:lvl9pPr indent="-228600" lvl="8" marL="41148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620203" y="13701713"/>
            <a:ext cx="14317416" cy="24893114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946150" lvl="0" marL="4572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indent="-831850" lvl="1" marL="914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indent="-76835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indent="-711200" lvl="3" marL="18288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indent="-711200" lvl="4" marL="22860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indent="-711200" lvl="5" marL="2743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indent="-711200" lvl="6" marL="32004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indent="-711200" lvl="7" marL="3657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indent="-711200" lvl="8" marL="41148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60809" y="9671212"/>
            <a:ext cx="14323040" cy="4030501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b="1" sz="11300"/>
            </a:lvl1pPr>
            <a:lvl2pPr indent="-228600" lvl="1" marL="914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b="1" sz="9500"/>
            </a:lvl2pPr>
            <a:lvl3pPr indent="-2286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b="1" sz="8500"/>
            </a:lvl3pPr>
            <a:lvl4pPr indent="-228600" lvl="3" marL="18288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4pPr>
            <a:lvl5pPr indent="-228600" lvl="4" marL="22860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5pPr>
            <a:lvl6pPr indent="-228600" lvl="5" marL="2743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6pPr>
            <a:lvl7pPr indent="-228600" lvl="6" marL="32004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7pPr>
            <a:lvl8pPr indent="-228600" lvl="7" marL="3657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8pPr>
            <a:lvl9pPr indent="-228600" lvl="8" marL="41148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60809" y="13701713"/>
            <a:ext cx="14323040" cy="24893114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946150" lvl="0" marL="4572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indent="-831850" lvl="1" marL="914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indent="-76835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indent="-711200" lvl="3" marL="18288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indent="-711200" lvl="4" marL="22860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indent="-711200" lvl="5" marL="2743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indent="-711200" lvl="6" marL="32004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indent="-711200" lvl="7" marL="3657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indent="-711200" lvl="8" marL="41148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2669083" y="1720218"/>
            <a:ext cx="18114764" cy="36874612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1187450" lvl="0" marL="457200" algn="l">
              <a:lnSpc>
                <a:spcPct val="100000"/>
              </a:lnSpc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indent="-1066800" lvl="1" marL="91440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indent="-946150" lvl="2" marL="137160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3pPr>
            <a:lvl4pPr indent="-831850" lvl="3" marL="18288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indent="-831850" lvl="4" marL="22860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indent="-831850" lvl="5" marL="27432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indent="-831850" lvl="6" marL="320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indent="-831850" lvl="7" marL="3657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indent="-831850" lvl="8" marL="41148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620204" y="9041133"/>
            <a:ext cx="10660709" cy="29553697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indent="-228600" lvl="1" marL="91440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indent="-228600" lvl="2" marL="137160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indent="-228600" lvl="3" marL="18288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indent="-228600" lvl="4" marL="22860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indent="-228600" lvl="5" marL="27432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indent="-228600" lvl="6" marL="32004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indent="-228600" lvl="7" marL="3657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indent="-228600" lvl="8" marL="41148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351421" y="33814229"/>
            <a:ext cx="19442430" cy="5070631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indent="-228600" lvl="1" marL="91440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indent="-228600" lvl="2" marL="137160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indent="-228600" lvl="3" marL="18288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indent="-228600" lvl="4" marL="22860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indent="-228600" lvl="5" marL="27432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indent="-228600" lvl="6" marL="32004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indent="-228600" lvl="7" marL="3657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indent="-228600" lvl="8" marL="41148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 b="0" i="0" sz="20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1187450" lvl="0" marL="457200" marR="0" rtl="0" algn="l">
              <a:lnSpc>
                <a:spcPct val="100000"/>
              </a:lnSpc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b="0" i="0" sz="1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0" lvl="1" marL="914400" marR="0" rtl="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b="0" i="0" sz="1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46150" lvl="2" marL="1371600" marR="0" rtl="0" algn="l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b="0" i="0" sz="1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31850" lvl="3" marL="18288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31850" lvl="4" marL="22860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31850" lvl="5" marL="27432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31850" lvl="6" marL="3200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31850" lvl="7" marL="3657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31850" lvl="8" marL="41148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315675" y="1585775"/>
            <a:ext cx="965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TAMANHO DO PÔSTER: 90X120 CM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915349" y="2671630"/>
            <a:ext cx="14493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(SUGESTÃO DA FONTE: ARIAL, TAMANHO 40)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6310057" y="735358"/>
            <a:ext cx="4914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Inserir logomarca do grupo de pesquisa ou da instituição aqui.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4344637" y="4100390"/>
            <a:ext cx="3611886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 (Arial, 31)</a:t>
            </a:r>
            <a:endParaRPr b="1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4344637" y="4967170"/>
            <a:ext cx="358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pt-B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Instituição (Arial, 27)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486193" y="6457844"/>
            <a:ext cx="55451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(Arial, 36)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200309" y="14220760"/>
            <a:ext cx="10001400" cy="76440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t/>
            </a:r>
            <a:endParaRPr b="0" i="0" sz="8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99979" y="7029348"/>
            <a:ext cx="14716200" cy="6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Arial, 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128871" y="22007502"/>
            <a:ext cx="55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1. Legenda (Arial, 31)</a:t>
            </a:r>
            <a:endParaRPr b="1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843383" y="23736300"/>
            <a:ext cx="587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 (Arial, 36)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57169" y="24307804"/>
            <a:ext cx="14716200" cy="6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Arial, 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843383" y="31975464"/>
            <a:ext cx="522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 (Arial, 36)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057175" y="32546974"/>
            <a:ext cx="14716200" cy="6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Arial, 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9399559" y="7593460"/>
            <a:ext cx="10001400" cy="76440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t/>
            </a:r>
            <a:endParaRPr b="0" i="0" sz="8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9328121" y="15380202"/>
            <a:ext cx="55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2. Legenda (Arial, 31)</a:t>
            </a:r>
            <a:endParaRPr b="1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9435272" y="17732298"/>
            <a:ext cx="10001400" cy="76440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t/>
            </a:r>
            <a:endParaRPr b="0" i="0" sz="8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9363834" y="25519040"/>
            <a:ext cx="550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3. Legenda (Arial, 31)</a:t>
            </a:r>
            <a:endParaRPr b="1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0559273" y="27159000"/>
            <a:ext cx="641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CONCLUSÕES (Arial, 36)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6773069" y="27730493"/>
            <a:ext cx="14716200" cy="82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Arial, 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20828348" y="36711150"/>
            <a:ext cx="657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 (Arial, 36)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6889744" y="37282643"/>
            <a:ext cx="14716200" cy="5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Arial, 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AutoNum type="arabicPeriod"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AutoNum type="arabicPeriod"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AutoNum type="arabicPeriod"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AutoNum type="arabicPeriod"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973557" y="39051358"/>
            <a:ext cx="49149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Inserir logomarca do patrocinador do estudo ou da agência de fomento aqui.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6289523" y="38709875"/>
            <a:ext cx="9321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625" y="741588"/>
            <a:ext cx="4425901" cy="456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2024-10-23T16:04:23Z</dcterms:created>
  <dc:creator>omar.schneider</dc:creator>
</cp:coreProperties>
</file>